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2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6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8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2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7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4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6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5C0B8-F226-6A4A-9EDA-7F979265D535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BC876-510A-544E-B3D3-87187939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 smtClean="0"/>
              <a:t>B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Paper map</a:t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App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32637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B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1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B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-143"/>
          <a:stretch/>
        </p:blipFill>
        <p:spPr>
          <a:xfrm>
            <a:off x="457200" y="329612"/>
            <a:ext cx="8229600" cy="6198776"/>
          </a:xfrm>
        </p:spPr>
      </p:pic>
      <p:sp>
        <p:nvSpPr>
          <p:cNvPr id="5" name="TextBox 4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580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B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871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B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76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1: 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47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B_PAPER_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507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B_PAPER_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701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B_PAPER_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-590"/>
          <a:stretch/>
        </p:blipFill>
        <p:spPr>
          <a:xfrm>
            <a:off x="457200" y="315807"/>
            <a:ext cx="8229600" cy="6226387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121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B_PAPER_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B_PAPER_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590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5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698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2: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9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B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620733" y="585363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0540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B Maps  Week 1: Paper map Week 2: App</vt:lpstr>
      <vt:lpstr>Week 1: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B Maps  Week 1: Paper map Week 2: App</dc:title>
  <dc:creator>Jennifer Peterson</dc:creator>
  <cp:lastModifiedBy>Jennifer Peterson</cp:lastModifiedBy>
  <cp:revision>17</cp:revision>
  <dcterms:created xsi:type="dcterms:W3CDTF">2018-04-15T18:37:30Z</dcterms:created>
  <dcterms:modified xsi:type="dcterms:W3CDTF">2018-04-15T18:55:10Z</dcterms:modified>
</cp:coreProperties>
</file>